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3957" autoAdjust="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DEB35-4585-4CE4-9E48-A63F91925BEE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457E7-AF9E-49AB-A7E8-87B4C81AB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457E7-AF9E-49AB-A7E8-87B4C81AB9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64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2 – </a:t>
            </a:r>
            <a:r>
              <a:rPr lang="en-US" dirty="0" smtClean="0"/>
              <a:t>April 26,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724855" cy="3416300"/>
          </a:xfrm>
        </p:spPr>
        <p:txBody>
          <a:bodyPr>
            <a:normAutofit fontScale="77500" lnSpcReduction="20000"/>
          </a:bodyPr>
          <a:lstStyle/>
          <a:p>
            <a:r>
              <a:rPr lang="en-US" sz="2200" b="1" dirty="0" smtClean="0"/>
              <a:t>P3 Challenge –  </a:t>
            </a:r>
            <a:r>
              <a:rPr lang="en-US" sz="2600" b="1" dirty="0">
                <a:sym typeface="Euclid Extra" panose="02050502000505020303" pitchFamily="18" charset="2"/>
              </a:rPr>
              <a:t>How many joules of energy can one produce from 4.0 x 10</a:t>
            </a:r>
            <a:r>
              <a:rPr lang="en-US" sz="2600" b="1" baseline="30000" dirty="0">
                <a:sym typeface="Euclid Extra" panose="02050502000505020303" pitchFamily="18" charset="2"/>
              </a:rPr>
              <a:t>-3</a:t>
            </a:r>
            <a:r>
              <a:rPr lang="en-US" sz="2600" b="1" dirty="0">
                <a:sym typeface="Euclid Extra" panose="02050502000505020303" pitchFamily="18" charset="2"/>
              </a:rPr>
              <a:t> m</a:t>
            </a:r>
            <a:r>
              <a:rPr lang="en-US" sz="2600" b="1" baseline="30000" dirty="0">
                <a:sym typeface="Euclid Extra" panose="02050502000505020303" pitchFamily="18" charset="2"/>
              </a:rPr>
              <a:t>3</a:t>
            </a:r>
            <a:r>
              <a:rPr lang="en-US" sz="2600" b="1" dirty="0">
                <a:sym typeface="Euclid Extra" panose="02050502000505020303" pitchFamily="18" charset="2"/>
              </a:rPr>
              <a:t>  (about 1 gallon) of gasoline if its E</a:t>
            </a:r>
            <a:r>
              <a:rPr lang="en-US" sz="2600" b="1" baseline="-25000" dirty="0">
                <a:sym typeface="Euclid Extra" panose="02050502000505020303" pitchFamily="18" charset="2"/>
              </a:rPr>
              <a:t>D</a:t>
            </a:r>
            <a:r>
              <a:rPr lang="en-US" sz="2600" b="1" dirty="0">
                <a:sym typeface="Euclid Extra" panose="02050502000505020303" pitchFamily="18" charset="2"/>
              </a:rPr>
              <a:t> = 3.4 x 10</a:t>
            </a:r>
            <a:r>
              <a:rPr lang="en-US" sz="2600" b="1" baseline="30000" dirty="0">
                <a:sym typeface="Euclid Extra" panose="02050502000505020303" pitchFamily="18" charset="2"/>
              </a:rPr>
              <a:t>10</a:t>
            </a:r>
            <a:r>
              <a:rPr lang="en-US" sz="2600" b="1" dirty="0">
                <a:sym typeface="Euclid Extra" panose="02050502000505020303" pitchFamily="18" charset="2"/>
              </a:rPr>
              <a:t> J/m</a:t>
            </a:r>
            <a:r>
              <a:rPr lang="en-US" sz="2600" b="1" baseline="30000" dirty="0">
                <a:sym typeface="Euclid Extra" panose="02050502000505020303" pitchFamily="18" charset="2"/>
              </a:rPr>
              <a:t>3</a:t>
            </a:r>
            <a:r>
              <a:rPr lang="en-US" sz="2600" b="1" dirty="0">
                <a:sym typeface="Euclid Extra" panose="02050502000505020303" pitchFamily="18" charset="2"/>
              </a:rPr>
              <a:t> </a:t>
            </a:r>
            <a:r>
              <a:rPr lang="en-US" sz="2600" b="1" dirty="0" smtClean="0">
                <a:sym typeface="Euclid Extra" panose="02050502000505020303" pitchFamily="18" charset="2"/>
              </a:rPr>
              <a:t>?</a:t>
            </a:r>
            <a:endParaRPr lang="en-US" sz="2600" b="1" dirty="0" smtClean="0"/>
          </a:p>
          <a:p>
            <a:endParaRPr lang="en-US" sz="2200" b="1" dirty="0"/>
          </a:p>
          <a:p>
            <a:r>
              <a:rPr lang="en-US" sz="2200" b="1" dirty="0" smtClean="0"/>
              <a:t>Get </a:t>
            </a:r>
            <a:r>
              <a:rPr lang="en-US" sz="2200" b="1" dirty="0" smtClean="0"/>
              <a:t>into your Presentation groups by table and decide what to do for prep today. (One group gets </a:t>
            </a:r>
            <a:r>
              <a:rPr lang="en-US" sz="2200" b="1" dirty="0" smtClean="0"/>
              <a:t>the laptop cart for us…)</a:t>
            </a:r>
            <a:endParaRPr lang="en-US" sz="2200" b="1" dirty="0"/>
          </a:p>
          <a:p>
            <a:r>
              <a:rPr lang="en-US" sz="1900" b="1" dirty="0">
                <a:sym typeface="Euclid Extra" panose="02050502000505020303" pitchFamily="18" charset="2"/>
              </a:rPr>
              <a:t>Today’s Objective: </a:t>
            </a:r>
          </a:p>
          <a:p>
            <a:pPr lvl="1"/>
            <a:r>
              <a:rPr lang="en-US" sz="1700" b="1" dirty="0" smtClean="0">
                <a:sym typeface="Euclid Extra" panose="02050502000505020303" pitchFamily="18" charset="2"/>
              </a:rPr>
              <a:t>Work on </a:t>
            </a:r>
            <a:r>
              <a:rPr lang="en-US" sz="1800" b="1" dirty="0"/>
              <a:t>Power Plant </a:t>
            </a:r>
            <a:r>
              <a:rPr lang="en-US" sz="1800" b="1" dirty="0" smtClean="0"/>
              <a:t>Paper/Presentation</a:t>
            </a:r>
            <a:endParaRPr lang="en-US" sz="1700" b="1" dirty="0">
              <a:sym typeface="Euclid Extra" panose="02050502000505020303" pitchFamily="18" charset="2"/>
            </a:endParaRPr>
          </a:p>
          <a:p>
            <a:endParaRPr lang="en-US" sz="1900" b="1" dirty="0" smtClean="0"/>
          </a:p>
          <a:p>
            <a:r>
              <a:rPr lang="en-US" sz="1900" b="1" dirty="0" smtClean="0"/>
              <a:t>Assignment</a:t>
            </a:r>
            <a:r>
              <a:rPr lang="en-US" sz="1900" b="1" dirty="0"/>
              <a:t>: </a:t>
            </a:r>
          </a:p>
          <a:p>
            <a:pPr lvl="1"/>
            <a:r>
              <a:rPr lang="en-US" sz="2400" b="1" dirty="0" smtClean="0"/>
              <a:t>Power </a:t>
            </a:r>
            <a:r>
              <a:rPr lang="en-US" sz="2400" b="1" dirty="0"/>
              <a:t>Plant </a:t>
            </a:r>
            <a:r>
              <a:rPr lang="en-US" sz="2400" b="1" dirty="0" smtClean="0"/>
              <a:t>Paper/Presentation</a:t>
            </a:r>
          </a:p>
          <a:p>
            <a:pPr lvl="1"/>
            <a:r>
              <a:rPr lang="en-US" sz="2400" b="1" dirty="0" smtClean="0"/>
              <a:t>Both Due </a:t>
            </a:r>
            <a:r>
              <a:rPr lang="en-US" sz="2400" b="1" dirty="0" smtClean="0"/>
              <a:t>Tuesday</a:t>
            </a:r>
            <a:endParaRPr lang="en-US" sz="2400" b="1" dirty="0"/>
          </a:p>
          <a:p>
            <a:pPr lvl="1"/>
            <a:endParaRPr lang="en-US" sz="2400" b="1" dirty="0">
              <a:sym typeface="Euclid Extra" panose="02050502000505020303" pitchFamily="18" charset="2"/>
            </a:endParaRPr>
          </a:p>
          <a:p>
            <a:pPr marL="0" indent="0">
              <a:buNone/>
            </a:pPr>
            <a:endParaRPr lang="en-US" b="1" dirty="0">
              <a:sym typeface="Euclid Extra" panose="02050502000505020303" pitchFamily="18" charset="2"/>
            </a:endParaRPr>
          </a:p>
          <a:p>
            <a:pPr lvl="1"/>
            <a:endParaRPr lang="en-US" b="1" dirty="0"/>
          </a:p>
          <a:p>
            <a:pPr>
              <a:buAutoNum type="alphaLcParenR"/>
            </a:pPr>
            <a:endParaRPr lang="en-US" b="1" dirty="0" smtClean="0"/>
          </a:p>
          <a:p>
            <a:pPr lvl="1"/>
            <a:endParaRPr lang="en-US" b="1" dirty="0" smtClean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367539" y="4532895"/>
            <a:ext cx="395740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Agenda</a:t>
            </a:r>
          </a:p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Homework Review on board</a:t>
            </a:r>
          </a:p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Work in groups/individually</a:t>
            </a:r>
          </a:p>
          <a:p>
            <a:pPr lvl="1"/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503554" y="3886564"/>
            <a:ext cx="2598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Get out 8.1 # 1-3 for HMK Check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52518</TotalTime>
  <Words>91</Words>
  <Application>Microsoft Office PowerPoint</Application>
  <PresentationFormat>Widescreen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Euclid Extra</vt:lpstr>
      <vt:lpstr>Wingdings 3</vt:lpstr>
      <vt:lpstr>Ion Boardroom</vt:lpstr>
      <vt:lpstr>Physics 2 – April 26,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543</cp:revision>
  <dcterms:created xsi:type="dcterms:W3CDTF">2015-08-11T02:33:52Z</dcterms:created>
  <dcterms:modified xsi:type="dcterms:W3CDTF">2019-04-25T17:20:12Z</dcterms:modified>
</cp:coreProperties>
</file>